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7"/>
  </p:notesMasterIdLst>
  <p:sldIdLst>
    <p:sldId id="257" r:id="rId2"/>
    <p:sldId id="445" r:id="rId3"/>
    <p:sldId id="476" r:id="rId4"/>
    <p:sldId id="477" r:id="rId5"/>
    <p:sldId id="378" r:id="rId6"/>
    <p:sldId id="373" r:id="rId7"/>
    <p:sldId id="396" r:id="rId8"/>
    <p:sldId id="485" r:id="rId9"/>
    <p:sldId id="486" r:id="rId10"/>
    <p:sldId id="446" r:id="rId11"/>
    <p:sldId id="447" r:id="rId12"/>
    <p:sldId id="367" r:id="rId13"/>
    <p:sldId id="488" r:id="rId14"/>
    <p:sldId id="448" r:id="rId15"/>
    <p:sldId id="449" r:id="rId16"/>
    <p:sldId id="450" r:id="rId17"/>
    <p:sldId id="451" r:id="rId18"/>
    <p:sldId id="369" r:id="rId19"/>
    <p:sldId id="455" r:id="rId20"/>
    <p:sldId id="456" r:id="rId21"/>
    <p:sldId id="457" r:id="rId22"/>
    <p:sldId id="458" r:id="rId23"/>
    <p:sldId id="459" r:id="rId24"/>
    <p:sldId id="460" r:id="rId25"/>
    <p:sldId id="462" r:id="rId26"/>
    <p:sldId id="372" r:id="rId27"/>
    <p:sldId id="415" r:id="rId28"/>
    <p:sldId id="416" r:id="rId29"/>
    <p:sldId id="417" r:id="rId30"/>
    <p:sldId id="428" r:id="rId31"/>
    <p:sldId id="473" r:id="rId32"/>
    <p:sldId id="469" r:id="rId33"/>
    <p:sldId id="433" r:id="rId34"/>
    <p:sldId id="435" r:id="rId35"/>
    <p:sldId id="436" r:id="rId36"/>
    <p:sldId id="470" r:id="rId37"/>
    <p:sldId id="471" r:id="rId38"/>
    <p:sldId id="437" r:id="rId39"/>
    <p:sldId id="441" r:id="rId40"/>
    <p:sldId id="478" r:id="rId41"/>
    <p:sldId id="479" r:id="rId42"/>
    <p:sldId id="480" r:id="rId43"/>
    <p:sldId id="487" r:id="rId44"/>
    <p:sldId id="463" r:id="rId45"/>
    <p:sldId id="464" r:id="rId46"/>
    <p:sldId id="465" r:id="rId47"/>
    <p:sldId id="359" r:id="rId48"/>
    <p:sldId id="443" r:id="rId49"/>
    <p:sldId id="322" r:id="rId50"/>
    <p:sldId id="325" r:id="rId51"/>
    <p:sldId id="358" r:id="rId52"/>
    <p:sldId id="360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61" r:id="rId67"/>
    <p:sldId id="341" r:id="rId68"/>
    <p:sldId id="342" r:id="rId69"/>
    <p:sldId id="343" r:id="rId70"/>
    <p:sldId id="344" r:id="rId71"/>
    <p:sldId id="345" r:id="rId72"/>
    <p:sldId id="390" r:id="rId73"/>
    <p:sldId id="391" r:id="rId74"/>
    <p:sldId id="393" r:id="rId75"/>
    <p:sldId id="472" r:id="rId76"/>
    <p:sldId id="481" r:id="rId77"/>
    <p:sldId id="482" r:id="rId78"/>
    <p:sldId id="483" r:id="rId79"/>
    <p:sldId id="346" r:id="rId80"/>
    <p:sldId id="313" r:id="rId81"/>
    <p:sldId id="315" r:id="rId82"/>
    <p:sldId id="316" r:id="rId83"/>
    <p:sldId id="484" r:id="rId84"/>
    <p:sldId id="489" r:id="rId85"/>
    <p:sldId id="490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/>
    <p:restoredTop sz="79956"/>
  </p:normalViewPr>
  <p:slideViewPr>
    <p:cSldViewPr snapToGrid="0" snapToObjects="1">
      <p:cViewPr>
        <p:scale>
          <a:sx n="97" d="100"/>
          <a:sy n="97" d="100"/>
        </p:scale>
        <p:origin x="3152" y="832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-848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6 update arrow label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contributions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77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37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99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Arial"/>
              </a:rPr>
              <a:t>Require that </a:t>
            </a:r>
            <a:r>
              <a:rPr lang="en-US" sz="2000" dirty="0">
                <a:cs typeface="Arial"/>
              </a:rPr>
              <a:t>the compression </a:t>
            </a:r>
            <a:r>
              <a:rPr lang="en-US" sz="2000" dirty="0" smtClean="0">
                <a:cs typeface="Arial"/>
              </a:rPr>
              <a:t>has </a:t>
            </a:r>
            <a:r>
              <a:rPr lang="en-US" sz="2000" dirty="0">
                <a:cs typeface="Arial"/>
              </a:rPr>
              <a:t>no impact on analysis </a:t>
            </a:r>
            <a:r>
              <a:rPr lang="en-US" sz="2000" dirty="0" smtClean="0">
                <a:cs typeface="Arial"/>
              </a:rPr>
              <a:t>-- scientifically lossless</a:t>
            </a: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Standard (H.264) lossy compression techniques cannot be used </a:t>
            </a:r>
            <a:endParaRPr lang="en-US" sz="20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cs typeface="Arial"/>
            </a:endParaRPr>
          </a:p>
          <a:p>
            <a:r>
              <a:rPr lang="en-US" sz="2000" dirty="0">
                <a:cs typeface="Arial"/>
              </a:rPr>
              <a:t>S</a:t>
            </a:r>
            <a:r>
              <a:rPr lang="en-US" sz="2000" dirty="0" smtClean="0">
                <a:cs typeface="Arial"/>
              </a:rPr>
              <a:t>tandard lossless compression </a:t>
            </a:r>
            <a:r>
              <a:rPr lang="en-US" sz="2000" dirty="0">
                <a:cs typeface="Arial"/>
              </a:rPr>
              <a:t>technique </a:t>
            </a:r>
            <a:r>
              <a:rPr lang="en-US" sz="2000" dirty="0" smtClean="0">
                <a:cs typeface="Arial"/>
              </a:rPr>
              <a:t>yields the compressed data in the size of 49.74% of the original one</a:t>
            </a: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>Our method yields: 7.26%</a:t>
            </a: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 smtClean="0">
                <a:cs typeface="Arial"/>
              </a:rPr>
              <a:t>Best case: 0.7729% vs. 19.4505%</a:t>
            </a:r>
            <a:endParaRPr lang="en-US" sz="20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7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1" y="2263317"/>
            <a:ext cx="8964240" cy="28759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100x microscopy compression</a:t>
            </a:r>
            <a:endParaRPr lang="en-US" sz="21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to 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	First BLE image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First BLE 3D motion broadcasting system</a:t>
            </a: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Enable analysis-specific multimedia compression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	</a:t>
            </a:r>
            <a:r>
              <a:rPr lang="en-US" sz="2100" dirty="0" smtClean="0">
                <a:cs typeface="Helvetica"/>
              </a:rPr>
              <a:t>100x microscopy compression</a:t>
            </a:r>
            <a:endParaRPr lang="en-US" sz="2100" dirty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85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13828</TotalTime>
  <Words>3920</Words>
  <Application>Microsoft Macintosh PowerPoint</Application>
  <PresentationFormat>On-screen Show (4:3)</PresentationFormat>
  <Paragraphs>764</Paragraphs>
  <Slides>85</Slides>
  <Notes>70</Notes>
  <HiddenSlides>3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545</cp:revision>
  <dcterms:created xsi:type="dcterms:W3CDTF">2017-02-13T04:25:39Z</dcterms:created>
  <dcterms:modified xsi:type="dcterms:W3CDTF">2017-03-27T03:01:19Z</dcterms:modified>
</cp:coreProperties>
</file>